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E112E-1F0C-4956-A7D3-21FB3870787C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95399"/>
          </a:xfrm>
        </p:spPr>
        <p:txBody>
          <a:bodyPr/>
          <a:lstStyle/>
          <a:p>
            <a:r>
              <a:rPr lang="en-US" dirty="0" smtClean="0"/>
              <a:t>Mealtime Customs </a:t>
            </a:r>
            <a:r>
              <a:rPr lang="en-US" smtClean="0"/>
              <a:t>or Patterns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Mealtime Customs or Patterns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Mealtime Customs or Patterns</dc:title>
  <dc:creator>teacher</dc:creator>
  <cp:lastModifiedBy>teacher</cp:lastModifiedBy>
  <cp:revision>1</cp:revision>
  <dcterms:created xsi:type="dcterms:W3CDTF">2013-01-30T19:51:08Z</dcterms:created>
  <dcterms:modified xsi:type="dcterms:W3CDTF">2013-01-30T19:51:34Z</dcterms:modified>
</cp:coreProperties>
</file>